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CC3399"/>
    <a:srgbClr val="990000"/>
    <a:srgbClr val="CC0000"/>
    <a:srgbClr val="6E9B1D"/>
    <a:srgbClr val="CC0099"/>
    <a:srgbClr val="FF6600"/>
    <a:srgbClr val="0066FF"/>
    <a:srgbClr val="FF3300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26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F104-256B-4FE7-A86D-711A5E38047B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2DE3-B832-46C3-882B-5DD339160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976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F104-256B-4FE7-A86D-711A5E38047B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2DE3-B832-46C3-882B-5DD339160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886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F104-256B-4FE7-A86D-711A5E38047B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2DE3-B832-46C3-882B-5DD339160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944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F104-256B-4FE7-A86D-711A5E38047B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2DE3-B832-46C3-882B-5DD339160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147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F104-256B-4FE7-A86D-711A5E38047B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2DE3-B832-46C3-882B-5DD339160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355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F104-256B-4FE7-A86D-711A5E38047B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2DE3-B832-46C3-882B-5DD339160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622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F104-256B-4FE7-A86D-711A5E38047B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2DE3-B832-46C3-882B-5DD339160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806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F104-256B-4FE7-A86D-711A5E38047B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2DE3-B832-46C3-882B-5DD339160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169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F104-256B-4FE7-A86D-711A5E38047B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2DE3-B832-46C3-882B-5DD339160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685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F104-256B-4FE7-A86D-711A5E38047B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2DE3-B832-46C3-882B-5DD339160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44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F104-256B-4FE7-A86D-711A5E38047B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2DE3-B832-46C3-882B-5DD339160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770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9F104-256B-4FE7-A86D-711A5E38047B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72DE3-B832-46C3-882B-5DD339160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6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evel 1"/>
          <p:cNvSpPr/>
          <p:nvPr/>
        </p:nvSpPr>
        <p:spPr>
          <a:xfrm>
            <a:off x="-1" y="0"/>
            <a:ext cx="2616590" cy="1371600"/>
          </a:xfrm>
          <a:prstGeom prst="bevel">
            <a:avLst/>
          </a:prstGeom>
          <a:solidFill>
            <a:srgbClr val="FF66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  <a:cs typeface="B Nazanin" panose="00000400000000000000" pitchFamily="2" charset="-78"/>
              </a:rPr>
              <a:t>غرفه نجوم</a:t>
            </a:r>
            <a:endParaRPr lang="fa-IR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ctr"/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آزمایشگاه فیزیک</a:t>
            </a:r>
            <a:endParaRPr lang="en-US" sz="16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3" name="Bevel 2"/>
          <p:cNvSpPr/>
          <p:nvPr/>
        </p:nvSpPr>
        <p:spPr>
          <a:xfrm>
            <a:off x="-1" y="1364566"/>
            <a:ext cx="2616589" cy="717452"/>
          </a:xfrm>
          <a:prstGeom prst="bevel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4" name="Bevel 3"/>
          <p:cNvSpPr/>
          <p:nvPr/>
        </p:nvSpPr>
        <p:spPr>
          <a:xfrm>
            <a:off x="0" y="2082018"/>
            <a:ext cx="2616588" cy="633046"/>
          </a:xfrm>
          <a:prstGeom prst="bevel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Bevel 4"/>
          <p:cNvSpPr/>
          <p:nvPr/>
        </p:nvSpPr>
        <p:spPr>
          <a:xfrm>
            <a:off x="2" y="2715064"/>
            <a:ext cx="2616588" cy="1448973"/>
          </a:xfrm>
          <a:prstGeom prst="bevel">
            <a:avLst/>
          </a:prstGeom>
          <a:solidFill>
            <a:srgbClr val="FF7C8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  <a:cs typeface="B Nazanin" panose="00000400000000000000" pitchFamily="2" charset="-78"/>
              </a:rPr>
              <a:t>واحد پژوهش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6" name="Bevel 5"/>
          <p:cNvSpPr/>
          <p:nvPr/>
        </p:nvSpPr>
        <p:spPr>
          <a:xfrm>
            <a:off x="0" y="4164037"/>
            <a:ext cx="2616588" cy="1350498"/>
          </a:xfrm>
          <a:prstGeom prst="bevel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Bevel 6"/>
          <p:cNvSpPr/>
          <p:nvPr/>
        </p:nvSpPr>
        <p:spPr>
          <a:xfrm>
            <a:off x="0" y="5514535"/>
            <a:ext cx="2616588" cy="1343465"/>
          </a:xfrm>
          <a:prstGeom prst="bevel">
            <a:avLst/>
          </a:prstGeom>
          <a:solidFill>
            <a:srgbClr val="CC3399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evel 7"/>
          <p:cNvSpPr/>
          <p:nvPr/>
        </p:nvSpPr>
        <p:spPr>
          <a:xfrm>
            <a:off x="2616590" y="0"/>
            <a:ext cx="2293036" cy="738554"/>
          </a:xfrm>
          <a:prstGeom prst="bevel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9" name="Bevel 8"/>
          <p:cNvSpPr/>
          <p:nvPr/>
        </p:nvSpPr>
        <p:spPr>
          <a:xfrm>
            <a:off x="4909626" y="-1"/>
            <a:ext cx="2391508" cy="1364566"/>
          </a:xfrm>
          <a:prstGeom prst="bevel">
            <a:avLst/>
          </a:prstGeom>
          <a:solidFill>
            <a:srgbClr val="FF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غرفه رباتیک</a:t>
            </a:r>
          </a:p>
          <a:p>
            <a:pPr algn="ctr"/>
            <a:r>
              <a:rPr lang="fa-IR" sz="1600" dirty="0" smtClean="0">
                <a:solidFill>
                  <a:schemeClr val="tx1"/>
                </a:solidFill>
                <a:cs typeface="B Nazanin" panose="00000400000000000000" pitchFamily="2" charset="-78"/>
              </a:rPr>
              <a:t>115</a:t>
            </a:r>
            <a:endParaRPr lang="en-US" sz="16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0" name="Bevel 9"/>
          <p:cNvSpPr/>
          <p:nvPr/>
        </p:nvSpPr>
        <p:spPr>
          <a:xfrm>
            <a:off x="4909626" y="5514535"/>
            <a:ext cx="2391508" cy="1343465"/>
          </a:xfrm>
          <a:prstGeom prst="bevel">
            <a:avLst/>
          </a:prstGeom>
          <a:solidFill>
            <a:schemeClr val="accent4">
              <a:lumMod val="5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11" name="Bevel 10"/>
          <p:cNvSpPr/>
          <p:nvPr/>
        </p:nvSpPr>
        <p:spPr>
          <a:xfrm>
            <a:off x="7301134" y="5514535"/>
            <a:ext cx="2236763" cy="1343465"/>
          </a:xfrm>
          <a:prstGeom prst="bevel">
            <a:avLst/>
          </a:prstGeom>
          <a:solidFill>
            <a:srgbClr val="99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غرفه </a:t>
            </a:r>
            <a:r>
              <a:rPr lang="fa-IR" dirty="0" smtClean="0">
                <a:solidFill>
                  <a:schemeClr val="tx1"/>
                </a:solidFill>
                <a:cs typeface="B Nazanin" panose="00000400000000000000" pitchFamily="2" charset="-78"/>
              </a:rPr>
              <a:t>کامپیوتر و هوش مصنوعی</a:t>
            </a:r>
            <a:endParaRPr lang="fa-IR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ctr"/>
            <a:r>
              <a:rPr lang="fa-IR" dirty="0" smtClean="0">
                <a:solidFill>
                  <a:schemeClr val="tx1"/>
                </a:solidFill>
                <a:cs typeface="B Nazanin" panose="00000400000000000000" pitchFamily="2" charset="-78"/>
              </a:rPr>
              <a:t>104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2" name="Bevel 11"/>
          <p:cNvSpPr/>
          <p:nvPr/>
        </p:nvSpPr>
        <p:spPr>
          <a:xfrm>
            <a:off x="9537896" y="5553220"/>
            <a:ext cx="2654103" cy="1343465"/>
          </a:xfrm>
          <a:prstGeom prst="bevel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Bevel 12"/>
          <p:cNvSpPr/>
          <p:nvPr/>
        </p:nvSpPr>
        <p:spPr>
          <a:xfrm>
            <a:off x="11535508" y="4164037"/>
            <a:ext cx="656492" cy="1350498"/>
          </a:xfrm>
          <a:prstGeom prst="bevel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Bevel 13"/>
          <p:cNvSpPr/>
          <p:nvPr/>
        </p:nvSpPr>
        <p:spPr>
          <a:xfrm>
            <a:off x="9537897" y="2715064"/>
            <a:ext cx="2654103" cy="1448973"/>
          </a:xfrm>
          <a:prstGeom prst="bevel">
            <a:avLst/>
          </a:prstGeom>
          <a:solidFill>
            <a:srgbClr val="0066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غرفه هوافضا</a:t>
            </a:r>
          </a:p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102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5" name="Bevel 14"/>
          <p:cNvSpPr/>
          <p:nvPr/>
        </p:nvSpPr>
        <p:spPr>
          <a:xfrm>
            <a:off x="7301134" y="2715064"/>
            <a:ext cx="2236763" cy="1448973"/>
          </a:xfrm>
          <a:prstGeom prst="bevel">
            <a:avLst/>
          </a:prstGeom>
          <a:solidFill>
            <a:srgbClr val="6E9B1D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غرفه زیست </a:t>
            </a:r>
            <a:r>
              <a:rPr lang="fa-IR" dirty="0" smtClean="0">
                <a:solidFill>
                  <a:schemeClr val="tx1"/>
                </a:solidFill>
                <a:cs typeface="B Nazanin" panose="00000400000000000000" pitchFamily="2" charset="-78"/>
              </a:rPr>
              <a:t>شناسی</a:t>
            </a:r>
          </a:p>
          <a:p>
            <a:pPr algn="ctr"/>
            <a:r>
              <a:rPr lang="fa-IR" dirty="0" smtClean="0">
                <a:solidFill>
                  <a:schemeClr val="tx1"/>
                </a:solidFill>
                <a:cs typeface="B Nazanin" panose="00000400000000000000" pitchFamily="2" charset="-78"/>
              </a:rPr>
              <a:t>101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6" name="Bevel 15"/>
          <p:cNvSpPr/>
          <p:nvPr/>
        </p:nvSpPr>
        <p:spPr>
          <a:xfrm>
            <a:off x="4909626" y="2715063"/>
            <a:ext cx="2391508" cy="1448974"/>
          </a:xfrm>
          <a:prstGeom prst="bevel">
            <a:avLst/>
          </a:prstGeom>
          <a:solidFill>
            <a:srgbClr val="FF66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غرفه بیوتکنولوژی</a:t>
            </a:r>
          </a:p>
          <a:p>
            <a:pPr algn="ctr"/>
            <a:r>
              <a:rPr lang="fa-IR" dirty="0" smtClean="0">
                <a:solidFill>
                  <a:schemeClr val="tx1"/>
                </a:solidFill>
                <a:cs typeface="B Nazanin" panose="00000400000000000000" pitchFamily="2" charset="-78"/>
              </a:rPr>
              <a:t>114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4909626" y="1371600"/>
            <a:ext cx="0" cy="13434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rapezoid 18"/>
          <p:cNvSpPr/>
          <p:nvPr/>
        </p:nvSpPr>
        <p:spPr>
          <a:xfrm rot="5400000">
            <a:off x="4835769" y="819445"/>
            <a:ext cx="309490" cy="161778"/>
          </a:xfrm>
          <a:prstGeom prst="trapezoid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rapezoid 19"/>
          <p:cNvSpPr/>
          <p:nvPr/>
        </p:nvSpPr>
        <p:spPr>
          <a:xfrm>
            <a:off x="2616588" y="666455"/>
            <a:ext cx="2293037" cy="79133"/>
          </a:xfrm>
          <a:prstGeom prst="trapezoid">
            <a:avLst/>
          </a:prstGeom>
          <a:solidFill>
            <a:schemeClr val="bg1">
              <a:lumMod val="8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rapezoid 20"/>
          <p:cNvSpPr/>
          <p:nvPr/>
        </p:nvSpPr>
        <p:spPr>
          <a:xfrm rot="16200000">
            <a:off x="2399856" y="838347"/>
            <a:ext cx="264653" cy="168810"/>
          </a:xfrm>
          <a:prstGeom prst="trapezoid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rapezoid 21"/>
          <p:cNvSpPr/>
          <p:nvPr/>
        </p:nvSpPr>
        <p:spPr>
          <a:xfrm rot="16200000">
            <a:off x="2356339" y="3108961"/>
            <a:ext cx="330590" cy="147708"/>
          </a:xfrm>
          <a:prstGeom prst="trapezoid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 flipV="1">
            <a:off x="1197320" y="1182651"/>
            <a:ext cx="199103" cy="444264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155697" y="1059911"/>
            <a:ext cx="282352" cy="444263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4839281" y="3439550"/>
            <a:ext cx="337627" cy="451143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8781269" y="3851031"/>
            <a:ext cx="371818" cy="451143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9948599" y="3851031"/>
            <a:ext cx="320032" cy="451143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7831154" y="5371232"/>
            <a:ext cx="274442" cy="451143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3080825" y="6639951"/>
            <a:ext cx="1322363" cy="21804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080825" y="6443003"/>
            <a:ext cx="1322363" cy="19694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080825" y="6224953"/>
            <a:ext cx="1322363" cy="21804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080825" y="5992837"/>
            <a:ext cx="1322363" cy="23211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a-IR" dirty="0">
              <a:cs typeface="B Nazanin" panose="00000400000000000000" pitchFamily="2" charset="-78"/>
            </a:endParaRPr>
          </a:p>
        </p:txBody>
      </p:sp>
      <p:sp>
        <p:nvSpPr>
          <p:cNvPr id="35" name="Up Arrow 34"/>
          <p:cNvSpPr/>
          <p:nvPr/>
        </p:nvSpPr>
        <p:spPr>
          <a:xfrm>
            <a:off x="3449046" y="5148775"/>
            <a:ext cx="525736" cy="745587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F08847AE-1B0E-48EA-B557-5EB77620E985}"/>
              </a:ext>
            </a:extLst>
          </p:cNvPr>
          <p:cNvSpPr txBox="1"/>
          <p:nvPr/>
        </p:nvSpPr>
        <p:spPr>
          <a:xfrm>
            <a:off x="7675693" y="562708"/>
            <a:ext cx="3859815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8000" dirty="0">
                <a:cs typeface="B Nazanin" panose="00000400000000000000" pitchFamily="2" charset="-78"/>
              </a:rPr>
              <a:t>طبقه اول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88579" y="5894362"/>
            <a:ext cx="149246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dirty="0" smtClean="0">
                <a:cs typeface="B Nazanin" panose="00000400000000000000" pitchFamily="2" charset="-78"/>
              </a:rPr>
              <a:t>غرفه شیمی</a:t>
            </a:r>
          </a:p>
          <a:p>
            <a:pPr algn="ctr"/>
            <a:r>
              <a:rPr lang="fa-IR" dirty="0" smtClean="0">
                <a:cs typeface="B Nazanin" panose="00000400000000000000" pitchFamily="2" charset="-78"/>
              </a:rPr>
              <a:t>آزمایشگاه شیمی</a:t>
            </a:r>
            <a:endParaRPr lang="fa-IR" dirty="0">
              <a:cs typeface="B Nazani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444359" y="5894362"/>
            <a:ext cx="150297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dirty="0" smtClean="0">
                <a:cs typeface="B Nazanin" panose="00000400000000000000" pitchFamily="2" charset="-78"/>
              </a:rPr>
              <a:t>غرفه معماری</a:t>
            </a:r>
          </a:p>
          <a:p>
            <a:pPr algn="ctr"/>
            <a:r>
              <a:rPr lang="fa-IR" dirty="0" smtClean="0"/>
              <a:t>113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025136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6675" y="-58738"/>
            <a:ext cx="12326938" cy="698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4336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34</Words>
  <Application>Microsoft Office PowerPoint</Application>
  <PresentationFormat>Custom</PresentationFormat>
  <Paragraphs>18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romina-1</dc:creator>
  <cp:lastModifiedBy>fariba faraji</cp:lastModifiedBy>
  <cp:revision>37</cp:revision>
  <dcterms:created xsi:type="dcterms:W3CDTF">2019-03-13T17:12:50Z</dcterms:created>
  <dcterms:modified xsi:type="dcterms:W3CDTF">2023-04-30T12:41:44Z</dcterms:modified>
</cp:coreProperties>
</file>